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5"/>
  </p:notesMasterIdLst>
  <p:sldIdLst>
    <p:sldId id="256" r:id="rId4"/>
    <p:sldId id="269" r:id="rId5"/>
    <p:sldId id="264" r:id="rId6"/>
    <p:sldId id="261" r:id="rId7"/>
    <p:sldId id="259" r:id="rId8"/>
    <p:sldId id="262" r:id="rId9"/>
    <p:sldId id="260" r:id="rId10"/>
    <p:sldId id="266" r:id="rId11"/>
    <p:sldId id="267" r:id="rId12"/>
    <p:sldId id="268" r:id="rId13"/>
    <p:sldId id="265" r:id="rId14"/>
  </p:sldIdLst>
  <p:sldSz cx="10969625" cy="6170613"/>
  <p:notesSz cx="6858000" cy="9144000"/>
  <p:custDataLst>
    <p:tags r:id="rId1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F7"/>
    <a:srgbClr val="99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5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99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02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60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2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87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20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36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97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92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ímfól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rtalm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Tartalm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Tartalm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mak vízszinte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x2 Tartalm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x2 Tartalm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x2 Tartalm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 fó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eljes kép fó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Záró fó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Zárszavakat hozzáfűzni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fól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elhasználó által meghatározott fó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ejezet fó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Fejezetcímet hozzáfűzni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dézet fó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en-US" noProof="1"/>
              <a:t>Idézetet hozzáfűz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övetkeztetés fó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en-US" noProof="1"/>
              <a:t>Következtetést hozzáfűzni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pirend fó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Szöveget hozzáfűzni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Fólia címet hozzáfűzni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Fejezetcímet hozzáfűzni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Szöveget hozzáfűzni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noProof="1"/>
              <a:t>Sixth level</a:t>
            </a:r>
          </a:p>
          <a:p>
            <a:pPr lvl="6"/>
            <a:r>
              <a:rPr lang="en-US" noProof="1"/>
              <a:t>Seventh level</a:t>
            </a:r>
          </a:p>
          <a:p>
            <a:pPr lvl="7"/>
            <a:r>
              <a:rPr lang="en-US" noProof="1"/>
              <a:t>Eighth level</a:t>
            </a:r>
          </a:p>
          <a:p>
            <a:pPr lvl="8"/>
            <a:r>
              <a:rPr lang="en-US" noProof="1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McP/PM | 2021-03-26</a:t>
            </a: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b="0" i="0" u="none" kern="0" baseline="0" noProof="1" smtClean="0">
                <a:solidFill>
                  <a:srgbClr val="B2B3B5"/>
                </a:solidFill>
                <a:latin typeface="Bosch Office Sans" pitchFamily="2" charset="0"/>
              </a:rPr>
              <a:t>© Robert Bosch Power Tool Elektromos Szerszámgyártó Kft . 2021. All rights reserved, also regarding any disposal, exploitation, reproduction, editing, distribution, as well as in the event of applications for industrial property rights.</a:t>
            </a:r>
            <a:endParaRPr lang="en-US" sz="600" b="0" i="0" u="none" kern="0" baseline="0" noProof="1">
              <a:solidFill>
                <a:srgbClr val="B2B3B5"/>
              </a:solidFill>
              <a:latin typeface="Bosch Office Sans" pitchFamily="2" charset="0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2EB9-F888-4EF5-9BD3-4FB532D11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262" y="2016572"/>
            <a:ext cx="9874800" cy="127904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cap="none" dirty="0" smtClean="0"/>
              <a:t>DIGITALIZATION AND PRODUCTION LOGISTICS AT ROBERT BOSCH POWER TOOL KFT.</a:t>
            </a:r>
            <a:endParaRPr lang="de-DE" sz="4400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713064" y="4630723"/>
            <a:ext cx="5503178" cy="1879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400" kern="0" dirty="0" smtClean="0">
                <a:solidFill>
                  <a:schemeClr val="bg1"/>
                </a:solidFill>
              </a:rPr>
              <a:t>LÁSZLÓ FÜKŐ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ROBERT</a:t>
            </a:r>
            <a:r>
              <a:rPr kumimoji="0" lang="hu-HU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BOSCH POWER TOOL KFT.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400" kern="0" noProof="0" dirty="0" smtClean="0">
                <a:solidFill>
                  <a:schemeClr val="bg1"/>
                </a:solidFill>
              </a:rPr>
              <a:t>PLANT MANAGER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97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 smtClean="0"/>
              <a:t>Product</a:t>
            </a:r>
            <a:r>
              <a:rPr lang="hu-HU" dirty="0" smtClean="0"/>
              <a:t> </a:t>
            </a:r>
            <a:r>
              <a:rPr lang="hu-HU" dirty="0" err="1"/>
              <a:t>t</a:t>
            </a:r>
            <a:r>
              <a:rPr lang="hu-HU" dirty="0" err="1" smtClean="0"/>
              <a:t>raceability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1" y="607205"/>
            <a:ext cx="8299342" cy="49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464298" y="2700470"/>
            <a:ext cx="9874800" cy="803306"/>
          </a:xfrm>
        </p:spPr>
        <p:txBody>
          <a:bodyPr/>
          <a:lstStyle/>
          <a:p>
            <a:pPr algn="ctr"/>
            <a:r>
              <a:rPr lang="hu-HU" sz="4400" cap="none" dirty="0" smtClean="0"/>
              <a:t>KÖSZÖNÖM A FIGYELMET!</a:t>
            </a:r>
            <a:endParaRPr lang="en-US" sz="4400" cap="none" dirty="0"/>
          </a:p>
        </p:txBody>
      </p:sp>
    </p:spTree>
    <p:extLst>
      <p:ext uri="{BB962C8B-B14F-4D97-AF65-F5344CB8AC3E}">
        <p14:creationId xmlns:p14="http://schemas.microsoft.com/office/powerpoint/2010/main" val="29539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/>
              <a:t>Table</a:t>
            </a:r>
            <a:r>
              <a:rPr lang="hu-HU" dirty="0"/>
              <a:t> of </a:t>
            </a:r>
            <a:r>
              <a:rPr lang="hu-HU" dirty="0" err="1"/>
              <a:t>contents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6" name="Tartalom helye 5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hu-HU" sz="2200" kern="0" dirty="0" err="1"/>
              <a:t>Digitalization</a:t>
            </a:r>
            <a:r>
              <a:rPr lang="hu-HU" sz="2200" kern="0" dirty="0" smtClean="0"/>
              <a:t> in </a:t>
            </a:r>
            <a:r>
              <a:rPr lang="hu-HU" sz="2200" kern="0" dirty="0" err="1" smtClean="0"/>
              <a:t>SupplyChain</a:t>
            </a:r>
            <a:endParaRPr lang="hu-HU" sz="2200" kern="0" dirty="0" smtClean="0"/>
          </a:p>
          <a:p>
            <a:pPr defTabSz="9144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2200" kern="0" dirty="0"/>
              <a:t>Digital logistics ecosystem at Robert Bosch Power Tool Kft</a:t>
            </a:r>
            <a:r>
              <a:rPr lang="en-US" sz="2200" kern="0" dirty="0" smtClean="0"/>
              <a:t>.</a:t>
            </a:r>
            <a:endParaRPr lang="hu-HU" sz="2200" kern="0" dirty="0" smtClean="0"/>
          </a:p>
          <a:p>
            <a:pPr defTabSz="9144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2200" kern="0" dirty="0" smtClean="0"/>
              <a:t>HFU</a:t>
            </a:r>
            <a:endParaRPr lang="hu-HU" sz="2200" kern="0" dirty="0" smtClean="0"/>
          </a:p>
          <a:p>
            <a:pPr defTabSz="9144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2200" kern="0" dirty="0"/>
              <a:t>Just In Sequence (JIS</a:t>
            </a:r>
            <a:r>
              <a:rPr lang="en-US" sz="2200" kern="0" dirty="0" smtClean="0"/>
              <a:t>)</a:t>
            </a:r>
            <a:endParaRPr lang="hu-HU" sz="2200" kern="0" dirty="0" smtClean="0"/>
          </a:p>
          <a:p>
            <a:pPr defTabSz="9144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2200" kern="0" dirty="0"/>
              <a:t>Mobile </a:t>
            </a:r>
            <a:r>
              <a:rPr lang="en-US" sz="2200" kern="0" dirty="0" smtClean="0"/>
              <a:t>SM</a:t>
            </a:r>
            <a:endParaRPr lang="hu-HU" sz="2200" kern="0" dirty="0" smtClean="0"/>
          </a:p>
          <a:p>
            <a:pPr defTabSz="9144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2200" kern="0" dirty="0" err="1"/>
              <a:t>eKanban</a:t>
            </a:r>
            <a:r>
              <a:rPr lang="en-US" sz="2200" kern="0" dirty="0"/>
              <a:t> (Internal</a:t>
            </a:r>
            <a:r>
              <a:rPr lang="en-US" sz="2200" kern="0" dirty="0" smtClean="0"/>
              <a:t>)</a:t>
            </a:r>
            <a:endParaRPr lang="hu-HU" sz="2200" kern="0" dirty="0" smtClean="0"/>
          </a:p>
          <a:p>
            <a:pPr defTabSz="9144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2200" kern="0" dirty="0" smtClean="0"/>
              <a:t>SPS</a:t>
            </a:r>
            <a:endParaRPr lang="hu-HU" sz="2200" kern="0" dirty="0" smtClean="0"/>
          </a:p>
          <a:p>
            <a:pPr defTabSz="9144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2200" kern="0" dirty="0"/>
              <a:t>Traceability</a:t>
            </a:r>
          </a:p>
          <a:p>
            <a:pPr defTabSz="914400">
              <a:lnSpc>
                <a:spcPts val="2300"/>
              </a:lnSpc>
              <a:buNone/>
            </a:pPr>
            <a:endParaRPr lang="en-US" sz="2200" kern="0" dirty="0" smtClean="0"/>
          </a:p>
          <a:p>
            <a:pPr defTabSz="914400">
              <a:lnSpc>
                <a:spcPts val="2300"/>
              </a:lnSpc>
              <a:buNone/>
            </a:pPr>
            <a:endParaRPr lang="en-US" sz="2200" kern="0" dirty="0" smtClean="0"/>
          </a:p>
          <a:p>
            <a:pPr defTabSz="914400">
              <a:lnSpc>
                <a:spcPts val="2300"/>
              </a:lnSpc>
              <a:buNone/>
            </a:pPr>
            <a:endParaRPr lang="en-US" sz="2200" kern="0" dirty="0" smtClean="0"/>
          </a:p>
          <a:p>
            <a:pPr defTabSz="914400">
              <a:lnSpc>
                <a:spcPts val="2300"/>
              </a:lnSpc>
              <a:buNone/>
            </a:pPr>
            <a:endParaRPr lang="en-US" sz="2200" kern="0" dirty="0" smtClean="0"/>
          </a:p>
          <a:p>
            <a:pPr defTabSz="914400">
              <a:lnSpc>
                <a:spcPts val="2300"/>
              </a:lnSpc>
              <a:buNone/>
            </a:pPr>
            <a:endParaRPr lang="en-US" sz="2200" kern="0" dirty="0" smtClean="0"/>
          </a:p>
          <a:p>
            <a:pPr defTabSz="914400">
              <a:lnSpc>
                <a:spcPts val="2300"/>
              </a:lnSpc>
              <a:buNone/>
            </a:pPr>
            <a:endParaRPr lang="en-US" sz="2200" kern="0" dirty="0" smtClean="0"/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u-HU" sz="2200" kern="0" dirty="0" smtClean="0"/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87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622"/>
            <a:ext cx="10969625" cy="3585368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Digitalization in Supply</a:t>
            </a:r>
            <a:r>
              <a:rPr lang="hu-HU" dirty="0" smtClean="0"/>
              <a:t> </a:t>
            </a:r>
            <a:r>
              <a:rPr lang="en-US" dirty="0" smtClean="0"/>
              <a:t>Chain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741770" y="2006723"/>
            <a:ext cx="2133600" cy="1476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EDI</a:t>
            </a: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RFID</a:t>
            </a: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kern="0" dirty="0" err="1" smtClean="0"/>
              <a:t>eKanban</a:t>
            </a:r>
            <a:endParaRPr lang="en-US" sz="1400" b="1" kern="0" dirty="0" smtClean="0"/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SAP-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SupplyOn</a:t>
            </a:r>
            <a:r>
              <a:rPr lang="en-US" sz="1400" b="1" kern="0" dirty="0" smtClean="0"/>
              <a:t> (Asian)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kern="0" dirty="0" smtClean="0"/>
              <a:t>Local Cross Dock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157077" y="1292622"/>
            <a:ext cx="1685925" cy="485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Supplier</a:t>
            </a:r>
            <a:endParaRPr kumimoji="0" lang="en-US" sz="3200" b="1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44430" y="923151"/>
            <a:ext cx="2309813" cy="8552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kern="0" dirty="0" smtClean="0">
                <a:solidFill>
                  <a:srgbClr val="000000"/>
                </a:solidFill>
              </a:rPr>
              <a:t>Production Logistics</a:t>
            </a:r>
            <a:endParaRPr kumimoji="0" lang="en-US" sz="2400" b="1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00169" y="1990538"/>
            <a:ext cx="2133600" cy="1476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hu-HU" sz="1400" b="1" kern="0" dirty="0" smtClean="0"/>
              <a:t>JIS</a:t>
            </a: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hu-HU" sz="1400" b="1" kern="0" dirty="0" smtClean="0"/>
              <a:t>HFU</a:t>
            </a: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hu-HU" sz="1400" b="1" kern="0" dirty="0" smtClean="0"/>
              <a:t>SPS</a:t>
            </a: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hu-HU" sz="1400" b="1" kern="0" dirty="0" err="1" smtClean="0"/>
              <a:t>eKanban</a:t>
            </a:r>
            <a:endParaRPr lang="hu-HU" sz="1400" b="1" kern="0" dirty="0" smtClean="0"/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hu-HU" sz="1400" b="1" kern="0" dirty="0"/>
              <a:t>Mobile </a:t>
            </a:r>
            <a:r>
              <a:rPr lang="hu-HU" sz="1400" b="1" kern="0" dirty="0" smtClean="0"/>
              <a:t>SM</a:t>
            </a:r>
            <a:endParaRPr lang="hu-HU" sz="1400" b="1" kern="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296378" y="1017471"/>
            <a:ext cx="1843088" cy="485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kern="0" noProof="0" dirty="0" smtClean="0">
                <a:solidFill>
                  <a:srgbClr val="000000"/>
                </a:solidFill>
              </a:rPr>
              <a:t>Distribution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Customer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151122" y="2414590"/>
            <a:ext cx="2133600" cy="94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kern="0" dirty="0" smtClean="0"/>
              <a:t>Traceability</a:t>
            </a: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kern="0" dirty="0" smtClean="0"/>
              <a:t>User registration</a:t>
            </a: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endParaRPr lang="hu-HU" sz="1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489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hu-HU" dirty="0" smtClean="0"/>
              <a:t>i</a:t>
            </a:r>
            <a:r>
              <a:rPr lang="en-US" dirty="0" err="1" smtClean="0"/>
              <a:t>gital</a:t>
            </a:r>
            <a:r>
              <a:rPr lang="en-US" dirty="0" smtClean="0"/>
              <a:t> logistics ecosystem at Robert Bosch Power Tool </a:t>
            </a:r>
            <a:r>
              <a:rPr lang="hu-HU" dirty="0" smtClean="0"/>
              <a:t>Kft.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340"/>
            <a:ext cx="10918624" cy="362611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7280" y="2450007"/>
            <a:ext cx="982860" cy="26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Capacity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level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46994" y="2016598"/>
            <a:ext cx="1386720" cy="571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Packaging</a:t>
            </a:r>
            <a:r>
              <a:rPr kumimoji="0" lang="hu-HU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hu-HU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system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64100" y="3832860"/>
            <a:ext cx="982860" cy="8839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Estimated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Shift </a:t>
            </a: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Efficiency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16838" y="3982940"/>
            <a:ext cx="982860" cy="853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Estimated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Production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Start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562530" y="2949240"/>
            <a:ext cx="98286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eLeveling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922520" y="2229000"/>
            <a:ext cx="105351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Productivity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49932" y="3601635"/>
            <a:ext cx="98286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400" b="1" kern="0" dirty="0" err="1" smtClean="0">
                <a:solidFill>
                  <a:srgbClr val="002060"/>
                </a:solidFill>
              </a:rPr>
              <a:t>Database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656601" y="1333074"/>
            <a:ext cx="1053510" cy="6019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Real-</a:t>
            </a: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time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data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461402" y="2845715"/>
            <a:ext cx="105351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eEscalation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214360" y="3276600"/>
            <a:ext cx="105351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400" b="1" kern="0" dirty="0" smtClean="0">
                <a:solidFill>
                  <a:srgbClr val="002060"/>
                </a:solidFill>
              </a:rPr>
              <a:t>KPI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138160" y="2129790"/>
            <a:ext cx="105351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400" b="1" kern="0" dirty="0" err="1" smtClean="0">
                <a:solidFill>
                  <a:srgbClr val="002060"/>
                </a:solidFill>
              </a:rPr>
              <a:t>Traceability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032754" y="2376696"/>
            <a:ext cx="105351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400" b="1" kern="0" noProof="0" dirty="0" err="1" smtClean="0">
                <a:solidFill>
                  <a:srgbClr val="002060"/>
                </a:solidFill>
              </a:rPr>
              <a:t>eJIS</a:t>
            </a:r>
            <a:endParaRPr lang="hu-HU" sz="1400" b="1" kern="0" noProof="0" dirty="0" smtClean="0">
              <a:solidFill>
                <a:srgbClr val="002060"/>
              </a:solidFill>
            </a:endParaRPr>
          </a:p>
          <a:p>
            <a:pPr marR="0" algn="ctr" defTabSz="914400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eKanban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842" y="834185"/>
            <a:ext cx="1164546" cy="848921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/>
        </p:nvCxnSpPr>
        <p:spPr>
          <a:xfrm flipV="1">
            <a:off x="7676941" y="1346479"/>
            <a:ext cx="904351" cy="64309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9191670" y="834185"/>
            <a:ext cx="1360886" cy="603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Dashboard</a:t>
            </a:r>
          </a:p>
          <a:p>
            <a:pPr marR="0" algn="ctr" defTabSz="914400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0" dirty="0" smtClean="0">
                <a:solidFill>
                  <a:srgbClr val="002060"/>
                </a:solidFill>
              </a:rPr>
              <a:t>visualization</a:t>
            </a:r>
            <a:endParaRPr kumimoji="0" lang="en-US" sz="1400" b="1" i="0" u="none" strike="noStrike" kern="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4643506" y="4084751"/>
            <a:ext cx="1037384" cy="1012387"/>
            <a:chOff x="5141394" y="4750920"/>
            <a:chExt cx="1037384" cy="1012387"/>
          </a:xfrm>
        </p:grpSpPr>
        <p:pic>
          <p:nvPicPr>
            <p:cNvPr id="26" name="Kép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1394" y="4750920"/>
              <a:ext cx="1037384" cy="1012387"/>
            </a:xfrm>
            <a:prstGeom prst="rect">
              <a:avLst/>
            </a:prstGeom>
          </p:spPr>
        </p:pic>
        <p:pic>
          <p:nvPicPr>
            <p:cNvPr id="23" name="Kép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5762" y="5042821"/>
              <a:ext cx="419380" cy="409849"/>
            </a:xfrm>
            <a:prstGeom prst="rect">
              <a:avLst/>
            </a:prstGeom>
          </p:spPr>
        </p:pic>
      </p:grpSp>
      <p:cxnSp>
        <p:nvCxnSpPr>
          <p:cNvPr id="28" name="Egyenes összekötő 27"/>
          <p:cNvCxnSpPr/>
          <p:nvPr/>
        </p:nvCxnSpPr>
        <p:spPr>
          <a:xfrm>
            <a:off x="4097561" y="3832860"/>
            <a:ext cx="824959" cy="49134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4677865" y="3902309"/>
            <a:ext cx="982860" cy="327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400" b="1" kern="0" dirty="0" smtClean="0">
                <a:solidFill>
                  <a:srgbClr val="002060"/>
                </a:solidFill>
              </a:rPr>
              <a:t>Mobile SM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888336" y="834185"/>
            <a:ext cx="2087694" cy="603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06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smtClean="0"/>
              <a:t>HFU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00" y="648000"/>
            <a:ext cx="7467600" cy="49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 smtClean="0"/>
              <a:t>Just</a:t>
            </a:r>
            <a:r>
              <a:rPr lang="hu-HU" dirty="0" smtClean="0"/>
              <a:t> In </a:t>
            </a:r>
            <a:r>
              <a:rPr lang="hu-HU" dirty="0" err="1" smtClean="0"/>
              <a:t>Sequence</a:t>
            </a:r>
            <a:r>
              <a:rPr lang="hu-HU" dirty="0" smtClean="0"/>
              <a:t> (JIS)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55" y="648000"/>
            <a:ext cx="7009345" cy="49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smtClean="0"/>
              <a:t>Mobile SM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59" y="648000"/>
            <a:ext cx="7378482" cy="51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 smtClean="0"/>
              <a:t>eKanban</a:t>
            </a:r>
            <a:r>
              <a:rPr lang="hu-HU" dirty="0" smtClean="0"/>
              <a:t> (</a:t>
            </a:r>
            <a:r>
              <a:rPr lang="hu-HU" dirty="0" err="1" smtClean="0"/>
              <a:t>Internal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71" y="648000"/>
            <a:ext cx="6816253" cy="47891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4" y="4450388"/>
            <a:ext cx="226216" cy="290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570" y="4599950"/>
            <a:ext cx="559223" cy="4091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899" y="3574088"/>
            <a:ext cx="226216" cy="2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smtClean="0"/>
              <a:t>SPS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08" y="648000"/>
            <a:ext cx="7488392" cy="49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</p:tagLst>
</file>

<file path=ppt/theme/theme1.xml><?xml version="1.0" encoding="utf-8"?>
<a:theme xmlns:a="http://schemas.openxmlformats.org/drawingml/2006/main" name="Bosch NG">
  <a:themeElements>
    <a:clrScheme name="Bosch_Fuchsia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A80163"/>
      </a:accent1>
      <a:accent2>
        <a:srgbClr val="D067AD"/>
      </a:accent2>
      <a:accent3>
        <a:srgbClr val="B2B3B5"/>
      </a:accent3>
      <a:accent4>
        <a:srgbClr val="424C58"/>
      </a:accent4>
      <a:accent5>
        <a:srgbClr val="3F136C"/>
      </a:accent5>
      <a:accent6>
        <a:srgbClr val="967CB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otx" id="{F7EF9966-F53A-44CC-A756-EF9E132AF5E6}" vid="{BE1FDABE-663E-4397-8AF3-7005A7B11C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ax_ColorSelect>
  <Line>
    <Color val="D70012"/>
    <Color val="EA6876"/>
    <Color val="a80163"/>
    <Color val="D067AD"/>
    <Color val="3f136c"/>
    <Color val="967CB1"/>
    <Color val="08427e"/>
    <Color val="6D9ABC"/>
    <Color val="0e78c5"/>
    <Color val="6FB9E2"/>
    <Color val="1399a0"/>
    <Color val="6FC9CC"/>
    <Color val="67b419"/>
    <Color val="AEDB7D"/>
    <Color val="0a5139"/>
    <Color val="6EA293"/>
    <Color val="999FA6"/>
    <Color val="D7D7D7"/>
    <Color val="000000"/>
    <Color val="FFFFFF"/>
  </Line>
</sax_ColorSelect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Mellékletek jegyzéke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McP/LOM6</OrgInhalt>
      <Wert>McP/PM</Wert>
      <Platzhalter>False</Platzhalter>
      <DocDatenDialog>True</DocDatenDialog>
      <Label>Szerzői jegyzet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Belső</OrgInhalt>
      <Wert/>
      <Platzhalter>False</Platzhalter>
      <DocDatenDialog>True</DocDatenDialog>
      <Label>Bizalmas kezelés jelzése</Label>
      <FrageVar>False</FrageVar>
      <Prefix/>
      <Suffix/>
      <WegfallVar/>
      <ComboBox>
        <Option>Belső</Option>
        <Option>Bizalmas</Option>
        <Option>Szigorúan bizalmas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Power Tool Elektromos Szerszámgyártó Kft . 2021. All rights reserved, also regarding any disposal, exploitation, reproduction, editing, distribution, as well as in the event of applications for industrial property rights.</OrgInhalt>
      <Wert>© Robert Bosch Power Tool Elektromos Szerszámgyártó Kft . 2021.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2021-03-22</OrgInhalt>
      <Wert>2021-03-26</Wert>
      <Platzhalter>False</Platzhalter>
      <DocDatenDialog>True</DocDatenDialog>
      <Label>Dátum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Lerakó jelzet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DE02276633E994882A5358AB414BC14" ma:contentTypeVersion="13" ma:contentTypeDescription="Új dokumentum létrehozása." ma:contentTypeScope="" ma:versionID="12a92e6cc23b411e70c4d5d57a0664f4">
  <xsd:schema xmlns:xsd="http://www.w3.org/2001/XMLSchema" xmlns:xs="http://www.w3.org/2001/XMLSchema" xmlns:p="http://schemas.microsoft.com/office/2006/metadata/properties" xmlns:ns2="563c449e-90c1-4eb4-8b3c-a2e3049d4911" xmlns:ns3="2ea44370-fb86-4b64-b537-2e28e29697ee" targetNamespace="http://schemas.microsoft.com/office/2006/metadata/properties" ma:root="true" ma:fieldsID="025037a338cc8c0182c87692f35a25ac" ns2:_="" ns3:_="">
    <xsd:import namespace="563c449e-90c1-4eb4-8b3c-a2e3049d4911"/>
    <xsd:import namespace="2ea44370-fb86-4b64-b537-2e28e2969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c449e-90c1-4eb4-8b3c-a2e3049d4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44370-fb86-4b64-b537-2e28e2969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63c449e-90c1-4eb4-8b3c-a2e3049d4911" xsi:nil="true"/>
  </documentManagement>
</p:properties>
</file>

<file path=customXml/itemProps1.xml><?xml version="1.0" encoding="utf-8"?>
<ds:datastoreItem xmlns:ds="http://schemas.openxmlformats.org/officeDocument/2006/customXml" ds:itemID="{304CF217-3C90-4AA0-B541-CE45F9BD305E}">
  <ds:schemaRefs/>
</ds:datastoreItem>
</file>

<file path=customXml/itemProps2.xml><?xml version="1.0" encoding="utf-8"?>
<ds:datastoreItem xmlns:ds="http://schemas.openxmlformats.org/officeDocument/2006/customXml" ds:itemID="{48CB41A5-037F-4567-B0EB-A1CECF03CC83}">
  <ds:schemaRefs/>
</ds:datastoreItem>
</file>

<file path=customXml/itemProps3.xml><?xml version="1.0" encoding="utf-8"?>
<ds:datastoreItem xmlns:ds="http://schemas.openxmlformats.org/officeDocument/2006/customXml" ds:itemID="{89AC08D2-3DFA-4FEE-A626-32993937A1D2}"/>
</file>

<file path=customXml/itemProps4.xml><?xml version="1.0" encoding="utf-8"?>
<ds:datastoreItem xmlns:ds="http://schemas.openxmlformats.org/officeDocument/2006/customXml" ds:itemID="{B8C123EA-8AAF-47D4-92E9-6C01963B684C}"/>
</file>

<file path=customXml/itemProps5.xml><?xml version="1.0" encoding="utf-8"?>
<ds:datastoreItem xmlns:ds="http://schemas.openxmlformats.org/officeDocument/2006/customXml" ds:itemID="{63CA1093-11F1-45FC-AB7A-FCCFEF7C17C4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presentation_169_2</Template>
  <TotalTime>0</TotalTime>
  <Words>147</Words>
  <Application>Microsoft Office PowerPoint</Application>
  <PresentationFormat>Egyéni</PresentationFormat>
  <Paragraphs>71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Bosch Office Sans</vt:lpstr>
      <vt:lpstr>Calibri</vt:lpstr>
      <vt:lpstr>Wingdings</vt:lpstr>
      <vt:lpstr>Wingdings 3</vt:lpstr>
      <vt:lpstr>Bosch NG</vt:lpstr>
      <vt:lpstr>DIGITALIZATION AND PRODUCTION LOGISTICS AT ROBERT BOSCH POWER TOOL KFT.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Herendy Gabor (McP/LOM6)</dc:creator>
  <cp:lastModifiedBy>Fuko Laszlo (McP/PM)</cp:lastModifiedBy>
  <cp:revision>49</cp:revision>
  <dcterms:created xsi:type="dcterms:W3CDTF">2021-03-22T13:14:26Z</dcterms:created>
  <dcterms:modified xsi:type="dcterms:W3CDTF">2021-03-30T10:17:50Z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  <property fmtid="{D5CDD505-2E9C-101B-9397-08002B2CF9AE}" pid="8" name="ContentTypeId">
    <vt:lpwstr>0x0101007DE02276633E994882A5358AB414BC14</vt:lpwstr>
  </property>
</Properties>
</file>